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2" r:id="rId4"/>
    <p:sldId id="259" r:id="rId5"/>
    <p:sldId id="26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42FF-AEC5-4E16-B685-6223CE35F037}" type="datetimeFigureOut">
              <a:rPr lang="ko-KR" altLang="en-US" smtClean="0"/>
              <a:pPr/>
              <a:t>2016-09-28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7CC0-30EF-402A-BB69-720EC6151A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16832"/>
            <a:ext cx="1872208" cy="1701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59832" y="28952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드론 이벤트 아이디어 제안</a:t>
            </a:r>
            <a:endParaRPr lang="ko-KR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90020" y="3399284"/>
            <a:ext cx="13681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mtClean="0"/>
              <a:t>다운릴리즈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18864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674556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C:\Users\user\OneDrive\14.큐브쥬얼리\그림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994" y="5733256"/>
            <a:ext cx="944240" cy="921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836712"/>
            <a:ext cx="489637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9195" y="4581128"/>
            <a:ext cx="146758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1603" y="4725144"/>
            <a:ext cx="1668530" cy="729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9835" y="4869160"/>
            <a:ext cx="1761995" cy="6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7427" y="5013176"/>
            <a:ext cx="98515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타원 9"/>
          <p:cNvSpPr/>
          <p:nvPr/>
        </p:nvSpPr>
        <p:spPr>
          <a:xfrm>
            <a:off x="5292080" y="980728"/>
            <a:ext cx="216024" cy="21602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5292080" y="1972062"/>
            <a:ext cx="216024" cy="2076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5292080" y="2933328"/>
            <a:ext cx="216024" cy="2076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95536" y="260648"/>
            <a:ext cx="2340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1. Drone Event Zone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0112" y="798260"/>
            <a:ext cx="316835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- </a:t>
            </a:r>
            <a:r>
              <a:rPr lang="ko-KR" altLang="en-US" sz="1050" dirty="0" smtClean="0"/>
              <a:t>사전에 벌룬릴리즈를 드론에 셋팅한다</a:t>
            </a:r>
            <a:r>
              <a:rPr lang="en-US" altLang="ko-KR" sz="1050" dirty="0" smtClean="0"/>
              <a:t>.</a:t>
            </a:r>
          </a:p>
          <a:p>
            <a:r>
              <a:rPr lang="en-US" altLang="ko-KR" sz="1050" b="1" dirty="0" smtClean="0"/>
              <a:t>5M </a:t>
            </a:r>
            <a:r>
              <a:rPr lang="ko-KR" altLang="en-US" sz="1050" b="1" dirty="0" smtClean="0"/>
              <a:t>상공으로 안전하게 이륙</a:t>
            </a:r>
            <a:endParaRPr lang="en-US" altLang="ko-KR" sz="1050" b="1" dirty="0" smtClean="0"/>
          </a:p>
          <a:p>
            <a:pPr>
              <a:buFontTx/>
              <a:buChar char="-"/>
            </a:pPr>
            <a:r>
              <a:rPr lang="ko-KR" altLang="en-US" sz="1050" dirty="0" smtClean="0"/>
              <a:t> 주변 이동인구 안전을 위해 안전존 동선을 차단</a:t>
            </a:r>
            <a:endParaRPr lang="en-US" altLang="ko-KR" sz="105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1927865"/>
            <a:ext cx="3168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안전존을 따라서 </a:t>
            </a:r>
            <a:r>
              <a:rPr lang="en-US" altLang="ko-KR" sz="1050" b="1" dirty="0" smtClean="0"/>
              <a:t>10M </a:t>
            </a:r>
            <a:r>
              <a:rPr lang="ko-KR" altLang="en-US" sz="1050" b="1" dirty="0" smtClean="0"/>
              <a:t>상공으로 이동</a:t>
            </a:r>
            <a:endParaRPr lang="en-US" altLang="ko-KR" sz="1050" b="1" dirty="0" smtClean="0"/>
          </a:p>
          <a:p>
            <a:r>
              <a:rPr lang="en-US" altLang="ko-KR" sz="1050" dirty="0" smtClean="0"/>
              <a:t>- </a:t>
            </a:r>
            <a:r>
              <a:rPr lang="ko-KR" altLang="en-US" sz="1050" dirty="0" smtClean="0"/>
              <a:t>릴리즈 선을 잡고 이동</a:t>
            </a:r>
            <a:endParaRPr lang="ko-KR" alt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580112" y="2908166"/>
            <a:ext cx="3168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안전깔때기도착 </a:t>
            </a:r>
            <a:r>
              <a:rPr lang="en-US" altLang="ko-KR" sz="1050" b="1" dirty="0" smtClean="0"/>
              <a:t>20M </a:t>
            </a:r>
            <a:r>
              <a:rPr lang="ko-KR" altLang="en-US" sz="1050" b="1" dirty="0" smtClean="0"/>
              <a:t>상공으로 올라감</a:t>
            </a:r>
            <a:endParaRPr lang="en-US" altLang="ko-KR" sz="1050" b="1" dirty="0" smtClean="0"/>
          </a:p>
          <a:p>
            <a:pPr>
              <a:buFontTx/>
              <a:buChar char="-"/>
            </a:pPr>
            <a:r>
              <a:rPr lang="ko-KR" altLang="en-US" sz="1050" dirty="0" smtClean="0"/>
              <a:t>신호와 함께 릴리즈 선을 천천히 잡아당긴다</a:t>
            </a:r>
            <a:endParaRPr lang="en-US" altLang="ko-KR" sz="105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66790" y="5661248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/>
              <a:t>안전하고 </a:t>
            </a:r>
            <a:r>
              <a:rPr lang="ko-KR" altLang="en-US" sz="1050" dirty="0" err="1" smtClean="0"/>
              <a:t>편안산</a:t>
            </a:r>
            <a:r>
              <a:rPr lang="ko-KR" altLang="en-US" sz="1050" dirty="0" smtClean="0"/>
              <a:t> 느낌을 주기 위해 녹색 부스를 제작</a:t>
            </a:r>
            <a:r>
              <a:rPr lang="en-US" altLang="ko-KR" sz="1050" dirty="0" smtClean="0"/>
              <a:t>.</a:t>
            </a:r>
            <a:endParaRPr lang="ko-KR" altLang="en-US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2619395" y="5661248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노란색 소형 헬기착륙장모양으로 제작하여 재미있는 분위기를 연출</a:t>
            </a:r>
            <a:r>
              <a:rPr lang="en-US" altLang="ko-KR" sz="1100" dirty="0" smtClean="0"/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35619" y="5661248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dirty="0" smtClean="0"/>
              <a:t>화인</a:t>
            </a:r>
            <a:r>
              <a:rPr lang="ko-KR" altLang="en-US" sz="1050" dirty="0"/>
              <a:t>텍</a:t>
            </a:r>
            <a:r>
              <a:rPr lang="ko-KR" altLang="en-US" sz="1050" dirty="0" smtClean="0"/>
              <a:t>스</a:t>
            </a:r>
            <a:r>
              <a:rPr lang="en-US" altLang="ko-KR" sz="1050" dirty="0" smtClean="0"/>
              <a:t>( </a:t>
            </a:r>
            <a:r>
              <a:rPr lang="ko-KR" altLang="en-US" sz="1050" dirty="0" smtClean="0"/>
              <a:t>빨간색</a:t>
            </a:r>
            <a:r>
              <a:rPr lang="en-US" altLang="ko-KR" sz="1050" dirty="0" smtClean="0"/>
              <a:t>X)</a:t>
            </a:r>
          </a:p>
          <a:p>
            <a:r>
              <a:rPr lang="en-US" altLang="ko-KR" sz="1050" dirty="0" smtClean="0"/>
              <a:t>- </a:t>
            </a:r>
            <a:r>
              <a:rPr lang="ko-KR" altLang="en-US" sz="1050" dirty="0" smtClean="0"/>
              <a:t>드론 공중비행 이동 노선을 표시</a:t>
            </a:r>
            <a:endParaRPr lang="en-US" altLang="ko-KR" sz="1050" dirty="0" smtClean="0"/>
          </a:p>
          <a:p>
            <a:endParaRPr lang="ko-KR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5661248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 smtClean="0"/>
              <a:t>빨간색 라바콘</a:t>
            </a:r>
            <a:endParaRPr lang="en-US" altLang="ko-KR" sz="1100" dirty="0" smtClean="0"/>
          </a:p>
          <a:p>
            <a:r>
              <a:rPr lang="en-US" altLang="ko-KR" sz="1100" dirty="0" smtClean="0"/>
              <a:t>- </a:t>
            </a:r>
            <a:r>
              <a:rPr lang="ko-KR" altLang="en-US" sz="1100" dirty="0" smtClean="0"/>
              <a:t>미니 비치볼 투하장소</a:t>
            </a:r>
            <a:endParaRPr lang="en-US" altLang="ko-KR" sz="1100" dirty="0" smtClean="0"/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98"/>
          <a:stretch>
            <a:fillRect/>
          </a:stretch>
        </p:blipFill>
        <p:spPr bwMode="auto">
          <a:xfrm>
            <a:off x="5004048" y="1484784"/>
            <a:ext cx="3053464" cy="3024335"/>
          </a:xfrm>
          <a:prstGeom prst="rect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</a:ln>
          <a:effectLst>
            <a:softEdge rad="112500"/>
          </a:effectLst>
        </p:spPr>
      </p:pic>
      <p:sp>
        <p:nvSpPr>
          <p:cNvPr id="3" name="직사각형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392242" y="260648"/>
            <a:ext cx="2595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비치볼</a:t>
            </a:r>
            <a:r>
              <a:rPr lang="en-US" altLang="ko-KR" dirty="0" smtClean="0"/>
              <a:t>( </a:t>
            </a:r>
            <a:r>
              <a:rPr lang="ko-KR" altLang="en-US" dirty="0" smtClean="0"/>
              <a:t>사은품</a:t>
            </a:r>
            <a:r>
              <a:rPr lang="en-US" altLang="ko-KR" dirty="0" smtClean="0"/>
              <a:t>)</a:t>
            </a:r>
            <a:r>
              <a:rPr lang="ko-KR" altLang="en-US" dirty="0" smtClean="0"/>
              <a:t> 낙하</a:t>
            </a:r>
            <a:endParaRPr lang="en-US" altLang="ko-KR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2592288" cy="235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오른쪽 화살표 5"/>
          <p:cNvSpPr/>
          <p:nvPr/>
        </p:nvSpPr>
        <p:spPr>
          <a:xfrm>
            <a:off x="3851920" y="2492896"/>
            <a:ext cx="504056" cy="504056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19672" y="45091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나눔바른고딕" pitchFamily="50" charset="-127"/>
                <a:ea typeface="나눔바른고딕" pitchFamily="50" charset="-127"/>
              </a:rPr>
              <a:t>풍선릴리즈</a:t>
            </a:r>
            <a:endParaRPr lang="ko-KR" altLang="en-US" sz="2400" b="1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4653136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latin typeface="나눔바른고딕" pitchFamily="50" charset="-127"/>
                <a:ea typeface="나눔바른고딕" pitchFamily="50" charset="-127"/>
              </a:rPr>
              <a:t>라바콘 위로 비치볼을 투하한다</a:t>
            </a:r>
            <a:r>
              <a:rPr lang="en-US" altLang="ko-KR" sz="1600" b="1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16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1600" b="1" dirty="0" smtClean="0">
                <a:latin typeface="나눔바른고딕" pitchFamily="50" charset="-127"/>
                <a:ea typeface="나눔바른고딕" pitchFamily="50" charset="-127"/>
              </a:rPr>
              <a:t>비치볼은 안전존 밖으로 굴러가고</a:t>
            </a:r>
            <a:endParaRPr lang="en-US" altLang="ko-KR" sz="1600" b="1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ko-KR" altLang="en-US" sz="1600" b="1" dirty="0" smtClean="0">
                <a:latin typeface="나눔바른고딕" pitchFamily="50" charset="-127"/>
                <a:ea typeface="나눔바른고딕" pitchFamily="50" charset="-127"/>
              </a:rPr>
              <a:t>사방으로 흩어진다</a:t>
            </a:r>
            <a:r>
              <a:rPr lang="en-US" altLang="ko-KR" sz="1600" b="1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endParaRPr lang="en-US" altLang="ko-KR" sz="1600" b="1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직사각형 67"/>
          <p:cNvSpPr/>
          <p:nvPr/>
        </p:nvSpPr>
        <p:spPr>
          <a:xfrm>
            <a:off x="179512" y="1700808"/>
            <a:ext cx="8784976" cy="3312368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55"/>
          <a:stretch>
            <a:fillRect/>
          </a:stretch>
        </p:blipFill>
        <p:spPr bwMode="auto">
          <a:xfrm>
            <a:off x="179512" y="1844824"/>
            <a:ext cx="229960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자유형 56"/>
          <p:cNvSpPr/>
          <p:nvPr/>
        </p:nvSpPr>
        <p:spPr>
          <a:xfrm>
            <a:off x="683568" y="3789040"/>
            <a:ext cx="8270978" cy="1146538"/>
          </a:xfrm>
          <a:custGeom>
            <a:avLst/>
            <a:gdLst>
              <a:gd name="connsiteX0" fmla="*/ 8389 w 6878972"/>
              <a:gd name="connsiteY0" fmla="*/ 327171 h 763398"/>
              <a:gd name="connsiteX1" fmla="*/ 6878972 w 6878972"/>
              <a:gd name="connsiteY1" fmla="*/ 763398 h 763398"/>
              <a:gd name="connsiteX2" fmla="*/ 6291743 w 6878972"/>
              <a:gd name="connsiteY2" fmla="*/ 0 h 763398"/>
              <a:gd name="connsiteX3" fmla="*/ 0 w 6878972"/>
              <a:gd name="connsiteY3" fmla="*/ 218114 h 763398"/>
              <a:gd name="connsiteX4" fmla="*/ 8389 w 6878972"/>
              <a:gd name="connsiteY4" fmla="*/ 327171 h 76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8972" h="763398">
                <a:moveTo>
                  <a:pt x="8389" y="327171"/>
                </a:moveTo>
                <a:lnTo>
                  <a:pt x="6878972" y="763398"/>
                </a:lnTo>
                <a:lnTo>
                  <a:pt x="6291743" y="0"/>
                </a:lnTo>
                <a:lnTo>
                  <a:pt x="0" y="218114"/>
                </a:lnTo>
                <a:lnTo>
                  <a:pt x="8389" y="32717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844824"/>
            <a:ext cx="319159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844824"/>
            <a:ext cx="2376264" cy="215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573016"/>
            <a:ext cx="1440160" cy="73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692696"/>
            <a:ext cx="2122363" cy="93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직사각형 53"/>
          <p:cNvSpPr/>
          <p:nvPr/>
        </p:nvSpPr>
        <p:spPr>
          <a:xfrm>
            <a:off x="1475656" y="1556792"/>
            <a:ext cx="936104" cy="21602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/>
              <a:t>이륙전 뒷모습</a:t>
            </a:r>
            <a:endParaRPr lang="ko-KR" altLang="en-US" sz="900" b="1" dirty="0"/>
          </a:p>
        </p:txBody>
      </p:sp>
      <p:sp>
        <p:nvSpPr>
          <p:cNvPr id="66" name="오른쪽으로 구부러진 화살표 65"/>
          <p:cNvSpPr/>
          <p:nvPr/>
        </p:nvSpPr>
        <p:spPr>
          <a:xfrm rot="19434093">
            <a:off x="8036699" y="3008745"/>
            <a:ext cx="322431" cy="866604"/>
          </a:xfrm>
          <a:prstGeom prst="curvedRightArrow">
            <a:avLst>
              <a:gd name="adj1" fmla="val 25000"/>
              <a:gd name="adj2" fmla="val 48057"/>
              <a:gd name="adj3" fmla="val 5918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7" name="오른쪽으로 구부러진 화살표 66"/>
          <p:cNvSpPr/>
          <p:nvPr/>
        </p:nvSpPr>
        <p:spPr>
          <a:xfrm rot="1284511" flipH="1">
            <a:off x="6518341" y="2886633"/>
            <a:ext cx="348451" cy="866604"/>
          </a:xfrm>
          <a:prstGeom prst="curvedRightArrow">
            <a:avLst>
              <a:gd name="adj1" fmla="val 25000"/>
              <a:gd name="adj2" fmla="val 48057"/>
              <a:gd name="adj3" fmla="val 5918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323528" y="692696"/>
            <a:ext cx="2232248" cy="1152128"/>
          </a:xfrm>
          <a:prstGeom prst="rect">
            <a:avLst/>
          </a:prstGeom>
          <a:noFill/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왼쪽 화살표 69"/>
          <p:cNvSpPr/>
          <p:nvPr/>
        </p:nvSpPr>
        <p:spPr>
          <a:xfrm flipH="1">
            <a:off x="2475379" y="3984792"/>
            <a:ext cx="3456384" cy="473994"/>
          </a:xfrm>
          <a:prstGeom prst="leftArrow">
            <a:avLst>
              <a:gd name="adj1" fmla="val 50000"/>
              <a:gd name="adj2" fmla="val 94246"/>
            </a:avLst>
          </a:prstGeom>
          <a:solidFill>
            <a:schemeClr val="bg2">
              <a:lumMod val="50000"/>
            </a:schemeClr>
          </a:solidFill>
          <a:ln>
            <a:noFill/>
          </a:ln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729938" y="2060848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491880" y="2060848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6084168" y="206084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649384" y="20608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611560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3394234" y="20608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3385688" y="407343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012160" y="206084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012160" y="414908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539552" y="2873668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5M</a:t>
            </a:r>
            <a:endParaRPr lang="ko-KR" altLang="en-US" sz="1200" dirty="0"/>
          </a:p>
        </p:txBody>
      </p:sp>
      <p:sp>
        <p:nvSpPr>
          <p:cNvPr id="33" name="직사각형 32"/>
          <p:cNvSpPr/>
          <p:nvPr/>
        </p:nvSpPr>
        <p:spPr>
          <a:xfrm>
            <a:off x="3203848" y="2852936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10M</a:t>
            </a:r>
            <a:endParaRPr lang="ko-KR" altLang="en-US" sz="1200" dirty="0"/>
          </a:p>
        </p:txBody>
      </p:sp>
      <p:sp>
        <p:nvSpPr>
          <p:cNvPr id="34" name="직사각형 33"/>
          <p:cNvSpPr/>
          <p:nvPr/>
        </p:nvSpPr>
        <p:spPr>
          <a:xfrm>
            <a:off x="5868144" y="2852936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20M</a:t>
            </a:r>
            <a:endParaRPr lang="ko-KR" alt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5373216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ko-KR" altLang="en-US" sz="1400" dirty="0" smtClean="0">
                <a:latin typeface="나눔바른고딕" pitchFamily="50" charset="-127"/>
                <a:ea typeface="나눔바른고딕" pitchFamily="50" charset="-127"/>
              </a:rPr>
              <a:t>드론은 안전존을 따라서 이동하는 것을 원칙으로 합니다</a:t>
            </a:r>
            <a:r>
              <a:rPr lang="en-US" altLang="ko-KR" sz="1400" dirty="0" smtClean="0">
                <a:latin typeface="나눔바른고딕" pitchFamily="50" charset="-127"/>
                <a:ea typeface="나눔바른고딕" pitchFamily="50" charset="-127"/>
              </a:rPr>
              <a:t>.</a:t>
            </a:r>
          </a:p>
          <a:p>
            <a:pPr>
              <a:buFontTx/>
              <a:buChar char="-"/>
            </a:pPr>
            <a:endParaRPr lang="en-US" altLang="ko-KR" sz="1400" dirty="0" smtClean="0"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400" dirty="0" smtClean="0">
                <a:latin typeface="나눔바른고딕" pitchFamily="50" charset="-127"/>
                <a:ea typeface="나눔바른고딕" pitchFamily="50" charset="-127"/>
              </a:rPr>
              <a:t>- </a:t>
            </a:r>
            <a:r>
              <a:rPr lang="ko-KR" altLang="en-US" sz="1400" dirty="0" smtClean="0">
                <a:latin typeface="나눔바른고딕" pitchFamily="50" charset="-127"/>
                <a:ea typeface="나눔바른고딕" pitchFamily="50" charset="-127"/>
              </a:rPr>
              <a:t>안전존 라인을 따라서 차단봉 설치</a:t>
            </a:r>
            <a:r>
              <a:rPr lang="en-US" altLang="ko-KR" sz="14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ko-KR" altLang="en-US" sz="1400" dirty="0" smtClean="0">
                <a:latin typeface="나눔바른고딕" pitchFamily="50" charset="-127"/>
                <a:ea typeface="나눔바른고딕" pitchFamily="50" charset="-127"/>
              </a:rPr>
              <a:t>안전요원을 배치</a:t>
            </a:r>
            <a:r>
              <a:rPr lang="en-US" altLang="ko-KR" sz="1400" dirty="0" smtClean="0">
                <a:latin typeface="나눔바른고딕" pitchFamily="50" charset="-127"/>
                <a:ea typeface="나눔바른고딕" pitchFamily="50" charset="-127"/>
              </a:rPr>
              <a:t>   </a:t>
            </a:r>
            <a:endParaRPr lang="ko-KR" altLang="en-US" sz="1400" dirty="0"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92242" y="260648"/>
            <a:ext cx="1911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드론이동 동선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37338"/>
            <a:ext cx="8728374" cy="620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5013176"/>
            <a:ext cx="223224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Drone Event Zone</a:t>
            </a:r>
          </a:p>
          <a:p>
            <a:r>
              <a:rPr lang="en-US" altLang="ko-KR" dirty="0"/>
              <a:t>-</a:t>
            </a:r>
            <a:r>
              <a:rPr lang="en-US" altLang="ko-KR" dirty="0" smtClean="0"/>
              <a:t> Safety zone</a:t>
            </a:r>
            <a:endParaRPr lang="ko-KR" altLang="en-US" dirty="0"/>
          </a:p>
        </p:txBody>
      </p:sp>
      <p:cxnSp>
        <p:nvCxnSpPr>
          <p:cNvPr id="5" name="직선 화살표 연결선 4"/>
          <p:cNvCxnSpPr>
            <a:stCxn id="4" idx="3"/>
          </p:cNvCxnSpPr>
          <p:nvPr/>
        </p:nvCxnSpPr>
        <p:spPr>
          <a:xfrm flipV="1">
            <a:off x="2627784" y="5301208"/>
            <a:ext cx="504056" cy="3513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 flipV="1">
            <a:off x="5940152" y="4437112"/>
            <a:ext cx="792088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32240" y="3861048"/>
            <a:ext cx="2016224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안전을 상징하는 </a:t>
            </a:r>
            <a:endParaRPr lang="en-US" altLang="ko-KR" dirty="0" smtClean="0"/>
          </a:p>
          <a:p>
            <a:r>
              <a:rPr lang="ko-KR" altLang="en-US" dirty="0" smtClean="0"/>
              <a:t>대형라바콘</a:t>
            </a:r>
            <a:r>
              <a:rPr lang="en-US" altLang="ko-KR" dirty="0" smtClean="0"/>
              <a:t>( </a:t>
            </a:r>
            <a:r>
              <a:rPr lang="ko-KR" altLang="en-US" dirty="0" smtClean="0"/>
              <a:t>제작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392242" y="260648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안전존</a:t>
            </a:r>
            <a:r>
              <a:rPr lang="en-US" altLang="ko-KR" dirty="0" smtClean="0"/>
              <a:t>/ </a:t>
            </a:r>
            <a:r>
              <a:rPr lang="ko-KR" altLang="en-US" dirty="0" smtClean="0"/>
              <a:t>대형라바콘</a:t>
            </a:r>
            <a:endParaRPr lang="en-US" altLang="ko-K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148</Words>
  <Application>Microsoft Office PowerPoint</Application>
  <PresentationFormat>화면 슬라이드 쇼(4:3)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18</cp:revision>
  <dcterms:created xsi:type="dcterms:W3CDTF">2015-09-16T16:48:46Z</dcterms:created>
  <dcterms:modified xsi:type="dcterms:W3CDTF">2016-09-28T11:20:34Z</dcterms:modified>
</cp:coreProperties>
</file>